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AA65A9-3045-49CA-BD7D-B1BF4D312575}" type="datetimeFigureOut">
              <a:rPr lang="pl-PL" smtClean="0"/>
              <a:t>07.10.2020</a:t>
            </a:fld>
            <a:endParaRPr lang="pl-P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8B9391-781D-4BB7-94D4-F4FF86A7CF5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bsolutely-french.over-blog.com/2017/04/les-fetes-en-france.html" TargetMode="External"/><Relationship Id="rId2" Type="http://schemas.openxmlformats.org/officeDocument/2006/relationships/hyperlink" Target="http://e-ducativa.catedu.es/44700165/aula/archivos/repositorio/1000/1224/html/les_ftes_en_franc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percoloring.com/cs/holidays/france/2020" TargetMode="External"/><Relationship Id="rId4" Type="http://schemas.openxmlformats.org/officeDocument/2006/relationships/hyperlink" Target="https://ticsenfle.blogspot.com/2015/07/activites-pour-travailler-les-fetes-e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LES FÊÊTES </a:t>
            </a:r>
            <a:br>
              <a:rPr lang="pl-PL" dirty="0"/>
            </a:br>
            <a:r>
              <a:rPr lang="pl-PL" dirty="0"/>
              <a:t>EN FRANCE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FÊTES EN FRANCE- 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hlinkClick r:id="rId2"/>
              </a:rPr>
              <a:t>http://e-ducativa.catedu.es/44700165/aula/archivos/repositorio/1000/1224/html/les_ftes_en_france.html</a:t>
            </a:r>
            <a:endParaRPr lang="pl-PL" sz="2400" dirty="0"/>
          </a:p>
          <a:p>
            <a:r>
              <a:rPr lang="pl-PL" sz="2400" dirty="0">
                <a:hlinkClick r:id="rId3"/>
              </a:rPr>
              <a:t>http://absolutely-french.over-blog.com/2017/04/les-fetes-en-france.html</a:t>
            </a:r>
            <a:endParaRPr lang="pl-PL" sz="2400" dirty="0"/>
          </a:p>
          <a:p>
            <a:r>
              <a:rPr lang="pl-PL" sz="2400" dirty="0">
                <a:hlinkClick r:id="rId4"/>
              </a:rPr>
              <a:t>https://ticsenfle.blogspot.com/2015/07/activites-pour-travailler-les-fetes-et.html</a:t>
            </a:r>
            <a:endParaRPr lang="pl-PL" sz="2400" dirty="0"/>
          </a:p>
          <a:p>
            <a:r>
              <a:rPr lang="cs-CZ" sz="2400" dirty="0">
                <a:hlinkClick r:id="rId5"/>
              </a:rPr>
              <a:t>http://www.supercoloring.com/cs/holidays/france/2020</a:t>
            </a:r>
            <a:endParaRPr lang="pl-PL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79</Words>
  <Application>Microsoft Macintosh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Trebuchet MS</vt:lpstr>
      <vt:lpstr>Wingdings</vt:lpstr>
      <vt:lpstr>Wingdings 2</vt:lpstr>
      <vt:lpstr>Opulent</vt:lpstr>
      <vt:lpstr>LES FÊÊTES  EN FRANCE</vt:lpstr>
      <vt:lpstr>FÊTES EN FRANCE- bibliographie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FETES  EN FRANCE</dc:title>
  <dc:creator>User</dc:creator>
  <cp:lastModifiedBy>Microsoft Office User</cp:lastModifiedBy>
  <cp:revision>3</cp:revision>
  <dcterms:created xsi:type="dcterms:W3CDTF">2020-03-01T18:58:30Z</dcterms:created>
  <dcterms:modified xsi:type="dcterms:W3CDTF">2020-10-07T12:52:10Z</dcterms:modified>
</cp:coreProperties>
</file>